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A5EE-45FE-41A1-A4D9-A56720F76FF4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94B0-81AF-4785-91F1-0D0C4EE61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304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A5EE-45FE-41A1-A4D9-A56720F76FF4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94B0-81AF-4785-91F1-0D0C4EE61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362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A5EE-45FE-41A1-A4D9-A56720F76FF4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94B0-81AF-4785-91F1-0D0C4EE61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789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A5EE-45FE-41A1-A4D9-A56720F76FF4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94B0-81AF-4785-91F1-0D0C4EE61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908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A5EE-45FE-41A1-A4D9-A56720F76FF4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94B0-81AF-4785-91F1-0D0C4EE61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61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A5EE-45FE-41A1-A4D9-A56720F76FF4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94B0-81AF-4785-91F1-0D0C4EE61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69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A5EE-45FE-41A1-A4D9-A56720F76FF4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94B0-81AF-4785-91F1-0D0C4EE61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324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A5EE-45FE-41A1-A4D9-A56720F76FF4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94B0-81AF-4785-91F1-0D0C4EE61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00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A5EE-45FE-41A1-A4D9-A56720F76FF4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94B0-81AF-4785-91F1-0D0C4EE61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088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A5EE-45FE-41A1-A4D9-A56720F76FF4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94B0-81AF-4785-91F1-0D0C4EE61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770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A5EE-45FE-41A1-A4D9-A56720F76FF4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694B0-81AF-4785-91F1-0D0C4EE61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407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1A5EE-45FE-41A1-A4D9-A56720F76FF4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694B0-81AF-4785-91F1-0D0C4EE61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41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001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26" y="344773"/>
            <a:ext cx="6061023" cy="4545767"/>
          </a:xfrm>
          <a:prstGeom prst="rect">
            <a:avLst/>
          </a:prstGeom>
          <a:ln>
            <a:noFill/>
          </a:ln>
          <a:effectLst>
            <a:glow rad="190500">
              <a:schemeClr val="accent1"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696640" y="344773"/>
            <a:ext cx="5151549" cy="526297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indent="432000" algn="just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самом центре села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Темгенево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 живописном берегу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Цны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находится памятник великому русскому поэту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С.А.Есенину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Уже стало доброй  традицией посещать это место в день рождения поэта. И теперь частые гости здесь учащиеся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Глядковской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школы, сотрудники учреждений культуры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Сасовского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и многие другие.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206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07" y="209862"/>
            <a:ext cx="6090934" cy="4568200"/>
          </a:xfrm>
          <a:prstGeom prst="rect">
            <a:avLst/>
          </a:prstGeom>
          <a:effectLst>
            <a:glow rad="190500">
              <a:schemeClr val="accent1"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6896012" y="209862"/>
            <a:ext cx="479240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 у подножия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Темгеневского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городища -  мемориальный комплекс «Русскому воинству», созданный по инициативе главы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Глядковского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поселения как дань уважения всем воинам, отдавшим свою жизнь за Родину. Многие значимые мероприятия патриотического характера проходят здесь. 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990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86" y="232348"/>
            <a:ext cx="6330846" cy="4748135"/>
          </a:xfrm>
          <a:prstGeom prst="rect">
            <a:avLst/>
          </a:prstGeom>
          <a:effectLst>
            <a:glow rad="190500">
              <a:schemeClr val="accent1"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7233632" y="232348"/>
            <a:ext cx="45634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непосредственной близости от мемориального комплекса - набережная – место, с которого можно полюбоваться необыкновенной красотой реки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Цны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полюбившееся для тихих семейных прогулок.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854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62" y="298746"/>
            <a:ext cx="6325849" cy="2968283"/>
          </a:xfrm>
          <a:prstGeom prst="rect">
            <a:avLst/>
          </a:prstGeom>
          <a:effectLst>
            <a:glow rad="190500">
              <a:schemeClr val="accent1">
                <a:alpha val="40000"/>
              </a:schemeClr>
            </a:glo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139" y="3458356"/>
            <a:ext cx="6558300" cy="3077356"/>
          </a:xfrm>
          <a:prstGeom prst="rect">
            <a:avLst/>
          </a:prstGeom>
          <a:effectLst>
            <a:glow rad="190500">
              <a:schemeClr val="accent1">
                <a:alpha val="40000"/>
              </a:schemeClr>
            </a:glow>
          </a:effectLst>
        </p:spPr>
      </p:pic>
      <p:sp>
        <p:nvSpPr>
          <p:cNvPr id="4" name="TextBox 3"/>
          <p:cNvSpPr txBox="1"/>
          <p:nvPr/>
        </p:nvSpPr>
        <p:spPr>
          <a:xfrm>
            <a:off x="7147774" y="298746"/>
            <a:ext cx="417275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селе Устье над рекой возвышается Сквер памяти работников речного флота.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9093" y="3612039"/>
            <a:ext cx="45204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отсюда в самом начале Великой Отечественной войны весь малый флот – 20 самоходных барж – ушли в Сталинград и не вернулись.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171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57" y="284813"/>
            <a:ext cx="6405113" cy="4272197"/>
          </a:xfrm>
          <a:prstGeom prst="rect">
            <a:avLst/>
          </a:prstGeom>
          <a:effectLst>
            <a:glow rad="190500">
              <a:schemeClr val="accent1"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6856041" y="238322"/>
            <a:ext cx="521669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селе Огарево-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Почково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есть место, благодатное для любого верующего – Храм Успения Божьей Матери. Построен князем Хилковым, престолов три: во имя св. Чудотворца Николая, Успения Божией Матери и св. Троицы. Приход открыт в 1750 году. Местно-чтимая икона Скорбящей Божией Матери «Утоли моя печали».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071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1234" y="4428652"/>
            <a:ext cx="90114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работу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азаева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М.Л.,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едагог дополнительного образования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 развития творчества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Сасовского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623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585858"/>
      </a:dk1>
      <a:lt1>
        <a:sysClr val="window" lastClr="FCFCFC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212</Words>
  <Application>Microsoft Office PowerPoint</Application>
  <PresentationFormat>Широкоэкранный</PresentationFormat>
  <Paragraphs>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11</cp:revision>
  <dcterms:created xsi:type="dcterms:W3CDTF">2022-12-19T12:56:06Z</dcterms:created>
  <dcterms:modified xsi:type="dcterms:W3CDTF">2022-12-19T14:35:55Z</dcterms:modified>
</cp:coreProperties>
</file>